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9" r:id="rId5"/>
    <p:sldId id="261" r:id="rId6"/>
    <p:sldId id="258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28B6-1213-487B-A431-500DD7B8C518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A3E9-DB4D-4C17-8A63-D84CEE5DBD8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28B6-1213-487B-A431-500DD7B8C518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A3E9-DB4D-4C17-8A63-D84CEE5DBD8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28B6-1213-487B-A431-500DD7B8C518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A3E9-DB4D-4C17-8A63-D84CEE5DBD8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28B6-1213-487B-A431-500DD7B8C518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A3E9-DB4D-4C17-8A63-D84CEE5DBD8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28B6-1213-487B-A431-500DD7B8C518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A3E9-DB4D-4C17-8A63-D84CEE5DBD8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28B6-1213-487B-A431-500DD7B8C518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A3E9-DB4D-4C17-8A63-D84CEE5DBD8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28B6-1213-487B-A431-500DD7B8C518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A3E9-DB4D-4C17-8A63-D84CEE5DBD8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28B6-1213-487B-A431-500DD7B8C518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A3E9-DB4D-4C17-8A63-D84CEE5DBD8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28B6-1213-487B-A431-500DD7B8C518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A3E9-DB4D-4C17-8A63-D84CEE5DBD8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28B6-1213-487B-A431-500DD7B8C518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A3E9-DB4D-4C17-8A63-D84CEE5DBD8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28B6-1213-487B-A431-500DD7B8C518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A3E9-DB4D-4C17-8A63-D84CEE5DBD85}" type="slidenum">
              <a:rPr lang="nl-NL" smtClean="0"/>
              <a:t>‹nr.›</a:t>
            </a:fld>
            <a:endParaRPr lang="nl-NL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88928B6-1213-487B-A431-500DD7B8C518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F29EA3E9-DB4D-4C17-8A63-D84CEE5DBD85}" type="slidenum">
              <a:rPr lang="nl-NL" smtClean="0"/>
              <a:t>‹nr.›</a:t>
            </a:fld>
            <a:endParaRPr lang="nl-NL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9442" y="2564905"/>
            <a:ext cx="7117180" cy="1512167"/>
          </a:xfrm>
        </p:spPr>
        <p:txBody>
          <a:bodyPr/>
          <a:lstStyle/>
          <a:p>
            <a:r>
              <a:rPr lang="nl-NL" dirty="0" smtClean="0"/>
              <a:t>SLB BBL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09442" y="4149080"/>
            <a:ext cx="7117180" cy="792088"/>
          </a:xfrm>
        </p:spPr>
        <p:txBody>
          <a:bodyPr/>
          <a:lstStyle/>
          <a:p>
            <a:r>
              <a:rPr lang="nl-NL" smtClean="0"/>
              <a:t>Week </a:t>
            </a:r>
            <a:r>
              <a:rPr lang="nl-NL" smtClean="0"/>
              <a:t>5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53136"/>
            <a:ext cx="6986587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16632"/>
            <a:ext cx="6986587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06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Terugblik </a:t>
            </a:r>
          </a:p>
          <a:p>
            <a:r>
              <a:rPr lang="nl-NL" dirty="0" smtClean="0"/>
              <a:t>Doel:                                                                                                     De student kan een presentatie voorbereiden en presenteren.                                                                                           De student heeft uitgezocht welke leerstijl bij haar hoort/past.</a:t>
            </a:r>
          </a:p>
          <a:p>
            <a:r>
              <a:rPr lang="nl-NL" dirty="0" smtClean="0"/>
              <a:t>Presentaties ‘wie ben ik’</a:t>
            </a:r>
          </a:p>
          <a:p>
            <a:r>
              <a:rPr lang="nl-NL" dirty="0" smtClean="0"/>
              <a:t>Wat is mijn leerstijl?(</a:t>
            </a:r>
            <a:r>
              <a:rPr lang="nl-NL" dirty="0" smtClean="0">
                <a:solidFill>
                  <a:srgbClr val="FFC000"/>
                </a:solidFill>
              </a:rPr>
              <a:t>test leerstijl op 123test.nl</a:t>
            </a:r>
            <a:r>
              <a:rPr lang="nl-NL" dirty="0" smtClean="0"/>
              <a:t>) leerstijl </a:t>
            </a:r>
            <a:r>
              <a:rPr lang="nl-NL" dirty="0" err="1" smtClean="0"/>
              <a:t>Kolb</a:t>
            </a:r>
            <a:r>
              <a:rPr lang="nl-NL" dirty="0" smtClean="0"/>
              <a:t>. Elkaar tips geven en waar zoek je om hulp?</a:t>
            </a:r>
          </a:p>
          <a:p>
            <a:r>
              <a:rPr lang="nl-NL" dirty="0" smtClean="0"/>
              <a:t>Dag/weekplanning</a:t>
            </a:r>
          </a:p>
          <a:p>
            <a:r>
              <a:rPr lang="nl-NL" dirty="0" smtClean="0"/>
              <a:t>Evalueren </a:t>
            </a:r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508" y="5179662"/>
            <a:ext cx="5690443" cy="167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4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Presentaties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44824"/>
            <a:ext cx="4762500" cy="2676525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85184"/>
            <a:ext cx="6533726" cy="172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88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Leerstijltest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053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6000" dirty="0" smtClean="0"/>
              <a:t>123test.nl</a:t>
            </a:r>
            <a:endParaRPr lang="nl-NL" sz="6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41168"/>
            <a:ext cx="6986587" cy="183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079" y="1201542"/>
            <a:ext cx="3513049" cy="351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03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Dag/weekplanning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78970"/>
            <a:ext cx="7075412" cy="5446773"/>
          </a:xfrm>
        </p:spPr>
      </p:pic>
    </p:spTree>
    <p:extLst>
      <p:ext uri="{BB962C8B-B14F-4D97-AF65-F5344CB8AC3E}">
        <p14:creationId xmlns:p14="http://schemas.microsoft.com/office/powerpoint/2010/main" val="458199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864096"/>
          </a:xfrm>
        </p:spPr>
        <p:txBody>
          <a:bodyPr/>
          <a:lstStyle/>
          <a:p>
            <a:pPr algn="ctr"/>
            <a:r>
              <a:rPr lang="nl-NL" dirty="0" smtClean="0"/>
              <a:t>Evalueren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9443" y="836712"/>
            <a:ext cx="7125112" cy="5256585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 smtClean="0"/>
              <a:t>Zijn de doelen bereikt?</a:t>
            </a:r>
          </a:p>
          <a:p>
            <a:pPr marL="0" indent="0">
              <a:buNone/>
            </a:pPr>
            <a:endParaRPr lang="nl-N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De </a:t>
            </a:r>
            <a:r>
              <a:rPr lang="nl-NL" dirty="0"/>
              <a:t>student kan een presentatie </a:t>
            </a:r>
            <a:r>
              <a:rPr lang="nl-NL" dirty="0" smtClean="0"/>
              <a:t>                                      voorbereiden </a:t>
            </a:r>
            <a:r>
              <a:rPr lang="nl-NL" dirty="0"/>
              <a:t>en </a:t>
            </a:r>
            <a:r>
              <a:rPr lang="nl-NL" dirty="0" smtClean="0"/>
              <a:t>presenteren</a:t>
            </a:r>
            <a:r>
              <a:rPr lang="nl-NL" dirty="0"/>
              <a:t>. </a:t>
            </a:r>
            <a:endParaRPr lang="nl-N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De student heeft uitgezocht welke </a:t>
            </a:r>
            <a:r>
              <a:rPr lang="nl-NL" dirty="0" smtClean="0"/>
              <a:t>                                          leerstijl </a:t>
            </a:r>
            <a:r>
              <a:rPr lang="nl-NL" dirty="0"/>
              <a:t>bij haar hoort/past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Heb je nog vragen?</a:t>
            </a:r>
          </a:p>
          <a:p>
            <a:r>
              <a:rPr lang="nl-NL" dirty="0" smtClean="0"/>
              <a:t>Wat wil je voor de volgende keer                                                    anders doen/leren?</a:t>
            </a:r>
          </a:p>
          <a:p>
            <a:r>
              <a:rPr lang="nl-NL" dirty="0" smtClean="0"/>
              <a:t>Elkaar feedback geven.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97" y="797406"/>
            <a:ext cx="3309581" cy="2847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777" y="3645024"/>
            <a:ext cx="3246419" cy="3194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28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TM02455610[[fn=Herfst]]</Template>
  <TotalTime>150</TotalTime>
  <Words>106</Words>
  <Application>Microsoft Office PowerPoint</Application>
  <PresentationFormat>Diavoorstelling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Autumn</vt:lpstr>
      <vt:lpstr>SLB BBL</vt:lpstr>
      <vt:lpstr>Programma </vt:lpstr>
      <vt:lpstr>Presentaties </vt:lpstr>
      <vt:lpstr>Leerstijltest </vt:lpstr>
      <vt:lpstr>Dag/weekplanning </vt:lpstr>
      <vt:lpstr>Evalueren </vt:lpstr>
    </vt:vector>
  </TitlesOfParts>
  <Company>SGBonaire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Monica Clarinda</dc:creator>
  <cp:lastModifiedBy>Vanessa Daniel</cp:lastModifiedBy>
  <cp:revision>8</cp:revision>
  <dcterms:created xsi:type="dcterms:W3CDTF">2018-02-04T16:29:38Z</dcterms:created>
  <dcterms:modified xsi:type="dcterms:W3CDTF">2018-02-05T18:11:34Z</dcterms:modified>
</cp:coreProperties>
</file>